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531" r:id="rId5"/>
    <p:sldId id="257" r:id="rId6"/>
    <p:sldId id="534" r:id="rId7"/>
    <p:sldId id="535" r:id="rId8"/>
    <p:sldId id="536" r:id="rId9"/>
    <p:sldId id="537" r:id="rId10"/>
    <p:sldId id="538" r:id="rId11"/>
    <p:sldId id="539" r:id="rId12"/>
    <p:sldId id="540" r:id="rId13"/>
    <p:sldId id="542" r:id="rId14"/>
    <p:sldId id="541" r:id="rId15"/>
    <p:sldId id="519" r:id="rId16"/>
    <p:sldId id="5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56" autoAdjust="0"/>
    <p:restoredTop sz="79932" autoAdjust="0"/>
  </p:normalViewPr>
  <p:slideViewPr>
    <p:cSldViewPr snapToGrid="0">
      <p:cViewPr varScale="1">
        <p:scale>
          <a:sx n="83" d="100"/>
          <a:sy n="83" d="100"/>
        </p:scale>
        <p:origin x="224" y="576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A4EC8-1680-7047-8786-59278F53E7C4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A68C033-D296-FA4F-A332-53D29426A248}">
      <dgm:prSet phldrT="[Text]"/>
      <dgm:spPr/>
      <dgm:t>
        <a:bodyPr/>
        <a:lstStyle/>
        <a:p>
          <a:r>
            <a:rPr lang="en-GB" dirty="0"/>
            <a:t>Spring</a:t>
          </a:r>
        </a:p>
      </dgm:t>
    </dgm:pt>
    <dgm:pt modelId="{BA21F385-4A09-6546-BD06-A8DF982F6C79}" type="parTrans" cxnId="{E06CBED6-69E1-5B43-812F-C4AFA2B4AFC1}">
      <dgm:prSet/>
      <dgm:spPr/>
      <dgm:t>
        <a:bodyPr/>
        <a:lstStyle/>
        <a:p>
          <a:endParaRPr lang="en-GB"/>
        </a:p>
      </dgm:t>
    </dgm:pt>
    <dgm:pt modelId="{D58C3987-2E7E-2344-9845-2252ECD7A758}" type="sibTrans" cxnId="{E06CBED6-69E1-5B43-812F-C4AFA2B4AFC1}">
      <dgm:prSet/>
      <dgm:spPr/>
      <dgm:t>
        <a:bodyPr/>
        <a:lstStyle/>
        <a:p>
          <a:endParaRPr lang="en-GB"/>
        </a:p>
      </dgm:t>
    </dgm:pt>
    <dgm:pt modelId="{8796E0EB-21B8-E947-96C1-EAE20F44FB37}">
      <dgm:prSet phldrT="[Text]"/>
      <dgm:spPr/>
      <dgm:t>
        <a:bodyPr/>
        <a:lstStyle/>
        <a:p>
          <a:r>
            <a:rPr lang="en-GB" dirty="0"/>
            <a:t>Usage of POJO’s</a:t>
          </a:r>
        </a:p>
      </dgm:t>
    </dgm:pt>
    <dgm:pt modelId="{82398218-85FF-B44B-853B-5507DB8B6D01}" type="parTrans" cxnId="{8CDCEFC8-31A5-A149-BAF9-6DD7577EB0D3}">
      <dgm:prSet/>
      <dgm:spPr/>
      <dgm:t>
        <a:bodyPr/>
        <a:lstStyle/>
        <a:p>
          <a:endParaRPr lang="en-GB"/>
        </a:p>
      </dgm:t>
    </dgm:pt>
    <dgm:pt modelId="{FBBDC441-AEFD-1B49-9278-825DB41A1368}" type="sibTrans" cxnId="{8CDCEFC8-31A5-A149-BAF9-6DD7577EB0D3}">
      <dgm:prSet/>
      <dgm:spPr/>
      <dgm:t>
        <a:bodyPr/>
        <a:lstStyle/>
        <a:p>
          <a:endParaRPr lang="en-GB"/>
        </a:p>
      </dgm:t>
    </dgm:pt>
    <dgm:pt modelId="{B3BA2DD3-4C4B-8F43-9764-96202AB14C27}">
      <dgm:prSet phldrT="[Text]"/>
      <dgm:spPr/>
      <dgm:t>
        <a:bodyPr/>
        <a:lstStyle/>
        <a:p>
          <a:r>
            <a:rPr lang="en-GB" dirty="0"/>
            <a:t>Flexible in configurations</a:t>
          </a:r>
        </a:p>
      </dgm:t>
    </dgm:pt>
    <dgm:pt modelId="{A801A660-265F-B146-9D14-A989D06FD2CD}" type="parTrans" cxnId="{5BF1FFC7-102A-AA4C-82FA-D61AC7C0D07F}">
      <dgm:prSet/>
      <dgm:spPr/>
      <dgm:t>
        <a:bodyPr/>
        <a:lstStyle/>
        <a:p>
          <a:endParaRPr lang="en-GB"/>
        </a:p>
      </dgm:t>
    </dgm:pt>
    <dgm:pt modelId="{B112BC87-C487-E644-99C3-FF4A5E846263}" type="sibTrans" cxnId="{5BF1FFC7-102A-AA4C-82FA-D61AC7C0D07F}">
      <dgm:prSet/>
      <dgm:spPr/>
      <dgm:t>
        <a:bodyPr/>
        <a:lstStyle/>
        <a:p>
          <a:endParaRPr lang="en-GB"/>
        </a:p>
      </dgm:t>
    </dgm:pt>
    <dgm:pt modelId="{FE4D159A-40E2-DC48-B971-1BAB9E99CA56}">
      <dgm:prSet phldrT="[Text]"/>
      <dgm:spPr/>
      <dgm:t>
        <a:bodyPr/>
        <a:lstStyle/>
        <a:p>
          <a:r>
            <a:rPr lang="en-GB" dirty="0"/>
            <a:t>Modules bases</a:t>
          </a:r>
        </a:p>
      </dgm:t>
    </dgm:pt>
    <dgm:pt modelId="{A632217E-E5DC-D94D-811A-ECE3E5F2A374}" type="parTrans" cxnId="{3767CCD8-E82C-8C44-B557-9A0E2F5C141F}">
      <dgm:prSet/>
      <dgm:spPr/>
      <dgm:t>
        <a:bodyPr/>
        <a:lstStyle/>
        <a:p>
          <a:endParaRPr lang="en-GB"/>
        </a:p>
      </dgm:t>
    </dgm:pt>
    <dgm:pt modelId="{A984A8A7-AC94-AE49-988B-191A4E6D19E5}" type="sibTrans" cxnId="{3767CCD8-E82C-8C44-B557-9A0E2F5C141F}">
      <dgm:prSet/>
      <dgm:spPr/>
      <dgm:t>
        <a:bodyPr/>
        <a:lstStyle/>
        <a:p>
          <a:endParaRPr lang="en-GB"/>
        </a:p>
      </dgm:t>
    </dgm:pt>
    <dgm:pt modelId="{663B95FF-05B1-F649-889D-FCE1AC0EFE7D}">
      <dgm:prSet phldrT="[Text]"/>
      <dgm:spPr/>
      <dgm:t>
        <a:bodyPr/>
        <a:lstStyle/>
        <a:p>
          <a:r>
            <a:rPr lang="en-GB" dirty="0"/>
            <a:t>Aspects</a:t>
          </a:r>
        </a:p>
      </dgm:t>
    </dgm:pt>
    <dgm:pt modelId="{039B9476-26F2-8C40-95C4-AF8473E3B6E7}" type="parTrans" cxnId="{49047ADC-A999-B840-94C8-958F170DE160}">
      <dgm:prSet/>
      <dgm:spPr/>
      <dgm:t>
        <a:bodyPr/>
        <a:lstStyle/>
        <a:p>
          <a:endParaRPr lang="en-GB"/>
        </a:p>
      </dgm:t>
    </dgm:pt>
    <dgm:pt modelId="{D0DA701E-352F-204D-96E1-EA0EF5AA7331}" type="sibTrans" cxnId="{49047ADC-A999-B840-94C8-958F170DE160}">
      <dgm:prSet/>
      <dgm:spPr/>
      <dgm:t>
        <a:bodyPr/>
        <a:lstStyle/>
        <a:p>
          <a:endParaRPr lang="en-GB"/>
        </a:p>
      </dgm:t>
    </dgm:pt>
    <dgm:pt modelId="{399D11CF-3036-2644-9190-9C965520C2F3}">
      <dgm:prSet phldrT="[Text]"/>
      <dgm:spPr/>
      <dgm:t>
        <a:bodyPr/>
        <a:lstStyle/>
        <a:p>
          <a:r>
            <a:rPr lang="en-GB" dirty="0"/>
            <a:t>Testable</a:t>
          </a:r>
        </a:p>
      </dgm:t>
    </dgm:pt>
    <dgm:pt modelId="{2863F6E7-F242-8F4C-B5DE-D82FB9D8D099}" type="parTrans" cxnId="{B7C66974-C682-8B4C-8CD1-82A35544FDE5}">
      <dgm:prSet/>
      <dgm:spPr/>
      <dgm:t>
        <a:bodyPr/>
        <a:lstStyle/>
        <a:p>
          <a:endParaRPr lang="en-GB"/>
        </a:p>
      </dgm:t>
    </dgm:pt>
    <dgm:pt modelId="{DC14FCCE-335F-3A40-801D-EF20BAF3C82C}" type="sibTrans" cxnId="{B7C66974-C682-8B4C-8CD1-82A35544FDE5}">
      <dgm:prSet/>
      <dgm:spPr/>
      <dgm:t>
        <a:bodyPr/>
        <a:lstStyle/>
        <a:p>
          <a:endParaRPr lang="en-GB"/>
        </a:p>
      </dgm:t>
    </dgm:pt>
    <dgm:pt modelId="{CCD45B2A-8343-094F-A550-9CB61E44FA63}">
      <dgm:prSet phldrT="[Text]"/>
      <dgm:spPr/>
      <dgm:t>
        <a:bodyPr/>
        <a:lstStyle/>
        <a:p>
          <a:r>
            <a:rPr lang="en-GB" dirty="0"/>
            <a:t>Inversion of Control</a:t>
          </a:r>
        </a:p>
      </dgm:t>
    </dgm:pt>
    <dgm:pt modelId="{35E08256-928E-E444-90C4-6E1ACDFCDB7B}" type="parTrans" cxnId="{8EBB6305-AC4F-714A-88FD-5EF56346E247}">
      <dgm:prSet/>
      <dgm:spPr/>
      <dgm:t>
        <a:bodyPr/>
        <a:lstStyle/>
        <a:p>
          <a:endParaRPr lang="en-GB"/>
        </a:p>
      </dgm:t>
    </dgm:pt>
    <dgm:pt modelId="{5727FA13-5CBE-8247-B0D0-408535BA14FE}" type="sibTrans" cxnId="{8EBB6305-AC4F-714A-88FD-5EF56346E247}">
      <dgm:prSet/>
      <dgm:spPr/>
      <dgm:t>
        <a:bodyPr/>
        <a:lstStyle/>
        <a:p>
          <a:endParaRPr lang="en-GB"/>
        </a:p>
      </dgm:t>
    </dgm:pt>
    <dgm:pt modelId="{C1DB1FA8-A0DD-6B44-A898-293A80430339}">
      <dgm:prSet phldrT="[Text]"/>
      <dgm:spPr/>
      <dgm:t>
        <a:bodyPr/>
        <a:lstStyle/>
        <a:p>
          <a:r>
            <a:rPr lang="en-GB" dirty="0"/>
            <a:t>Transparency</a:t>
          </a:r>
        </a:p>
      </dgm:t>
    </dgm:pt>
    <dgm:pt modelId="{3FE1A318-7DBC-EF4A-9940-C5798A2E09C6}" type="parTrans" cxnId="{42B206F2-2D7C-E545-9380-7A709A84B252}">
      <dgm:prSet/>
      <dgm:spPr/>
      <dgm:t>
        <a:bodyPr/>
        <a:lstStyle/>
        <a:p>
          <a:endParaRPr lang="en-GB"/>
        </a:p>
      </dgm:t>
    </dgm:pt>
    <dgm:pt modelId="{85F28F43-AEE7-E147-8E6B-BA20D36DE0AF}" type="sibTrans" cxnId="{42B206F2-2D7C-E545-9380-7A709A84B252}">
      <dgm:prSet/>
      <dgm:spPr/>
      <dgm:t>
        <a:bodyPr/>
        <a:lstStyle/>
        <a:p>
          <a:endParaRPr lang="en-GB"/>
        </a:p>
      </dgm:t>
    </dgm:pt>
    <dgm:pt modelId="{8D796E0F-AF52-A541-96D2-9B2AD807B612}" type="pres">
      <dgm:prSet presAssocID="{993A4EC8-1680-7047-8786-59278F53E7C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D7AD4AF-5E61-4844-9E72-65A3DFB3A028}" type="pres">
      <dgm:prSet presAssocID="{8A68C033-D296-FA4F-A332-53D29426A248}" presName="centerShape" presStyleLbl="node0" presStyleIdx="0" presStyleCnt="1"/>
      <dgm:spPr/>
    </dgm:pt>
    <dgm:pt modelId="{89429BA4-C460-9E4E-8385-1A61783C3BD3}" type="pres">
      <dgm:prSet presAssocID="{82398218-85FF-B44B-853B-5507DB8B6D01}" presName="Name9" presStyleLbl="parChTrans1D2" presStyleIdx="0" presStyleCnt="7"/>
      <dgm:spPr/>
    </dgm:pt>
    <dgm:pt modelId="{36D337A9-A371-584A-A19A-FE8D8B389E0B}" type="pres">
      <dgm:prSet presAssocID="{82398218-85FF-B44B-853B-5507DB8B6D01}" presName="connTx" presStyleLbl="parChTrans1D2" presStyleIdx="0" presStyleCnt="7"/>
      <dgm:spPr/>
    </dgm:pt>
    <dgm:pt modelId="{532770D0-7926-A245-9C1D-12A2F1AA016A}" type="pres">
      <dgm:prSet presAssocID="{8796E0EB-21B8-E947-96C1-EAE20F44FB37}" presName="node" presStyleLbl="node1" presStyleIdx="0" presStyleCnt="7" custScaleX="185756" custRadScaleRad="116447" custRadScaleInc="73828">
        <dgm:presLayoutVars>
          <dgm:bulletEnabled val="1"/>
        </dgm:presLayoutVars>
      </dgm:prSet>
      <dgm:spPr/>
    </dgm:pt>
    <dgm:pt modelId="{0C67FDCB-FF17-254B-A493-06149DC7CF24}" type="pres">
      <dgm:prSet presAssocID="{A801A660-265F-B146-9D14-A989D06FD2CD}" presName="Name9" presStyleLbl="parChTrans1D2" presStyleIdx="1" presStyleCnt="7"/>
      <dgm:spPr/>
    </dgm:pt>
    <dgm:pt modelId="{5A15C1E3-503F-7A40-9454-195D114FE244}" type="pres">
      <dgm:prSet presAssocID="{A801A660-265F-B146-9D14-A989D06FD2CD}" presName="connTx" presStyleLbl="parChTrans1D2" presStyleIdx="1" presStyleCnt="7"/>
      <dgm:spPr/>
    </dgm:pt>
    <dgm:pt modelId="{14FD97C7-8D8F-4240-9867-4134A4C1F837}" type="pres">
      <dgm:prSet presAssocID="{B3BA2DD3-4C4B-8F43-9764-96202AB14C27}" presName="node" presStyleLbl="node1" presStyleIdx="1" presStyleCnt="7" custScaleX="203590" custRadScaleRad="204737" custRadScaleInc="30041">
        <dgm:presLayoutVars>
          <dgm:bulletEnabled val="1"/>
        </dgm:presLayoutVars>
      </dgm:prSet>
      <dgm:spPr/>
    </dgm:pt>
    <dgm:pt modelId="{E6C949DF-4C72-BD44-ABD6-F9982B292532}" type="pres">
      <dgm:prSet presAssocID="{A632217E-E5DC-D94D-811A-ECE3E5F2A374}" presName="Name9" presStyleLbl="parChTrans1D2" presStyleIdx="2" presStyleCnt="7"/>
      <dgm:spPr/>
    </dgm:pt>
    <dgm:pt modelId="{60EAC61F-D5AD-3A4E-98D7-7505AC3D5E57}" type="pres">
      <dgm:prSet presAssocID="{A632217E-E5DC-D94D-811A-ECE3E5F2A374}" presName="connTx" presStyleLbl="parChTrans1D2" presStyleIdx="2" presStyleCnt="7"/>
      <dgm:spPr/>
    </dgm:pt>
    <dgm:pt modelId="{DCAE1C76-FED3-A645-ACF0-222BF3918680}" type="pres">
      <dgm:prSet presAssocID="{FE4D159A-40E2-DC48-B971-1BAB9E99CA56}" presName="node" presStyleLbl="node1" presStyleIdx="2" presStyleCnt="7" custScaleX="210850" custScaleY="97837" custRadScaleRad="150921" custRadScaleInc="-33190">
        <dgm:presLayoutVars>
          <dgm:bulletEnabled val="1"/>
        </dgm:presLayoutVars>
      </dgm:prSet>
      <dgm:spPr/>
    </dgm:pt>
    <dgm:pt modelId="{25EAA9EA-9028-9046-A0B8-A9F5917C2796}" type="pres">
      <dgm:prSet presAssocID="{039B9476-26F2-8C40-95C4-AF8473E3B6E7}" presName="Name9" presStyleLbl="parChTrans1D2" presStyleIdx="3" presStyleCnt="7"/>
      <dgm:spPr/>
    </dgm:pt>
    <dgm:pt modelId="{7953DD4E-76EC-9D48-A03C-38BDC030B4AD}" type="pres">
      <dgm:prSet presAssocID="{039B9476-26F2-8C40-95C4-AF8473E3B6E7}" presName="connTx" presStyleLbl="parChTrans1D2" presStyleIdx="3" presStyleCnt="7"/>
      <dgm:spPr/>
    </dgm:pt>
    <dgm:pt modelId="{E55D4F5F-C0E9-154C-8552-E661F6C6AEF0}" type="pres">
      <dgm:prSet presAssocID="{663B95FF-05B1-F649-889D-FCE1AC0EFE7D}" presName="node" presStyleLbl="node1" presStyleIdx="3" presStyleCnt="7" custScaleX="202741" custScaleY="76314" custRadScaleRad="209895" custRadScaleInc="-49907">
        <dgm:presLayoutVars>
          <dgm:bulletEnabled val="1"/>
        </dgm:presLayoutVars>
      </dgm:prSet>
      <dgm:spPr/>
    </dgm:pt>
    <dgm:pt modelId="{D6E97AEF-0767-2A46-9FAF-0D4D1184C194}" type="pres">
      <dgm:prSet presAssocID="{2863F6E7-F242-8F4C-B5DE-D82FB9D8D099}" presName="Name9" presStyleLbl="parChTrans1D2" presStyleIdx="4" presStyleCnt="7"/>
      <dgm:spPr/>
    </dgm:pt>
    <dgm:pt modelId="{957D5A88-10E7-8C4C-AF64-C40F92446857}" type="pres">
      <dgm:prSet presAssocID="{2863F6E7-F242-8F4C-B5DE-D82FB9D8D099}" presName="connTx" presStyleLbl="parChTrans1D2" presStyleIdx="4" presStyleCnt="7"/>
      <dgm:spPr/>
    </dgm:pt>
    <dgm:pt modelId="{6CFCAD4A-D55F-CC4F-AA00-6416D4C4C44B}" type="pres">
      <dgm:prSet presAssocID="{399D11CF-3036-2644-9190-9C965520C2F3}" presName="node" presStyleLbl="node1" presStyleIdx="4" presStyleCnt="7" custScaleX="153011" custScaleY="64673">
        <dgm:presLayoutVars>
          <dgm:bulletEnabled val="1"/>
        </dgm:presLayoutVars>
      </dgm:prSet>
      <dgm:spPr/>
    </dgm:pt>
    <dgm:pt modelId="{342B679C-EEA9-8743-8F66-CBD24231E08B}" type="pres">
      <dgm:prSet presAssocID="{35E08256-928E-E444-90C4-6E1ACDFCDB7B}" presName="Name9" presStyleLbl="parChTrans1D2" presStyleIdx="5" presStyleCnt="7"/>
      <dgm:spPr/>
    </dgm:pt>
    <dgm:pt modelId="{A75BDA63-C59C-4E43-9A23-C19AB316C0ED}" type="pres">
      <dgm:prSet presAssocID="{35E08256-928E-E444-90C4-6E1ACDFCDB7B}" presName="connTx" presStyleLbl="parChTrans1D2" presStyleIdx="5" presStyleCnt="7"/>
      <dgm:spPr/>
    </dgm:pt>
    <dgm:pt modelId="{F8DCC9BC-37C6-474C-B821-E09E5CE88AA3}" type="pres">
      <dgm:prSet presAssocID="{CCD45B2A-8343-094F-A550-9CB61E44FA63}" presName="node" presStyleLbl="node1" presStyleIdx="5" presStyleCnt="7" custScaleX="208918" custScaleY="89657" custRadScaleRad="189169" custRadScaleInc="3704">
        <dgm:presLayoutVars>
          <dgm:bulletEnabled val="1"/>
        </dgm:presLayoutVars>
      </dgm:prSet>
      <dgm:spPr/>
    </dgm:pt>
    <dgm:pt modelId="{219DA57A-EC25-324D-B1F3-3372E5D08AE8}" type="pres">
      <dgm:prSet presAssocID="{3FE1A318-7DBC-EF4A-9940-C5798A2E09C6}" presName="Name9" presStyleLbl="parChTrans1D2" presStyleIdx="6" presStyleCnt="7"/>
      <dgm:spPr/>
    </dgm:pt>
    <dgm:pt modelId="{B19F1DE0-7D87-474D-AFEF-B41E8E2727B8}" type="pres">
      <dgm:prSet presAssocID="{3FE1A318-7DBC-EF4A-9940-C5798A2E09C6}" presName="connTx" presStyleLbl="parChTrans1D2" presStyleIdx="6" presStyleCnt="7"/>
      <dgm:spPr/>
    </dgm:pt>
    <dgm:pt modelId="{1A2CA978-092F-CB4D-BED7-4A7CE86E9E0C}" type="pres">
      <dgm:prSet presAssocID="{C1DB1FA8-A0DD-6B44-A898-293A80430339}" presName="node" presStyleLbl="node1" presStyleIdx="6" presStyleCnt="7" custScaleX="209408" custScaleY="57834" custRadScaleRad="123680" custRadScaleInc="-27234">
        <dgm:presLayoutVars>
          <dgm:bulletEnabled val="1"/>
        </dgm:presLayoutVars>
      </dgm:prSet>
      <dgm:spPr/>
    </dgm:pt>
  </dgm:ptLst>
  <dgm:cxnLst>
    <dgm:cxn modelId="{1A3B8A02-76FE-D144-BC0C-9D822C8D3E14}" type="presOf" srcId="{82398218-85FF-B44B-853B-5507DB8B6D01}" destId="{89429BA4-C460-9E4E-8385-1A61783C3BD3}" srcOrd="0" destOrd="0" presId="urn:microsoft.com/office/officeart/2005/8/layout/radial1"/>
    <dgm:cxn modelId="{8EBB6305-AC4F-714A-88FD-5EF56346E247}" srcId="{8A68C033-D296-FA4F-A332-53D29426A248}" destId="{CCD45B2A-8343-094F-A550-9CB61E44FA63}" srcOrd="5" destOrd="0" parTransId="{35E08256-928E-E444-90C4-6E1ACDFCDB7B}" sibTransId="{5727FA13-5CBE-8247-B0D0-408535BA14FE}"/>
    <dgm:cxn modelId="{A020E72A-AD62-3D40-BE57-6DC234C14220}" type="presOf" srcId="{2863F6E7-F242-8F4C-B5DE-D82FB9D8D099}" destId="{957D5A88-10E7-8C4C-AF64-C40F92446857}" srcOrd="1" destOrd="0" presId="urn:microsoft.com/office/officeart/2005/8/layout/radial1"/>
    <dgm:cxn modelId="{DC884E57-8597-C343-92DA-3B1EE3DF09B8}" type="presOf" srcId="{A801A660-265F-B146-9D14-A989D06FD2CD}" destId="{0C67FDCB-FF17-254B-A493-06149DC7CF24}" srcOrd="0" destOrd="0" presId="urn:microsoft.com/office/officeart/2005/8/layout/radial1"/>
    <dgm:cxn modelId="{3F61415A-220D-E844-9778-A0C567C9411D}" type="presOf" srcId="{A632217E-E5DC-D94D-811A-ECE3E5F2A374}" destId="{E6C949DF-4C72-BD44-ABD6-F9982B292532}" srcOrd="0" destOrd="0" presId="urn:microsoft.com/office/officeart/2005/8/layout/radial1"/>
    <dgm:cxn modelId="{33A3FA60-65A5-5141-BEB2-221C4CC6E70E}" type="presOf" srcId="{A801A660-265F-B146-9D14-A989D06FD2CD}" destId="{5A15C1E3-503F-7A40-9454-195D114FE244}" srcOrd="1" destOrd="0" presId="urn:microsoft.com/office/officeart/2005/8/layout/radial1"/>
    <dgm:cxn modelId="{12A83461-F521-C14C-AAAA-0AB5AF4B6543}" type="presOf" srcId="{663B95FF-05B1-F649-889D-FCE1AC0EFE7D}" destId="{E55D4F5F-C0E9-154C-8552-E661F6C6AEF0}" srcOrd="0" destOrd="0" presId="urn:microsoft.com/office/officeart/2005/8/layout/radial1"/>
    <dgm:cxn modelId="{B7C66974-C682-8B4C-8CD1-82A35544FDE5}" srcId="{8A68C033-D296-FA4F-A332-53D29426A248}" destId="{399D11CF-3036-2644-9190-9C965520C2F3}" srcOrd="4" destOrd="0" parTransId="{2863F6E7-F242-8F4C-B5DE-D82FB9D8D099}" sibTransId="{DC14FCCE-335F-3A40-801D-EF20BAF3C82C}"/>
    <dgm:cxn modelId="{0E8C7674-2BF9-C444-BF85-4A7394AC5CCF}" type="presOf" srcId="{CCD45B2A-8343-094F-A550-9CB61E44FA63}" destId="{F8DCC9BC-37C6-474C-B821-E09E5CE88AA3}" srcOrd="0" destOrd="0" presId="urn:microsoft.com/office/officeart/2005/8/layout/radial1"/>
    <dgm:cxn modelId="{9D99407A-272A-AF4A-8DB3-709B795CB4BD}" type="presOf" srcId="{35E08256-928E-E444-90C4-6E1ACDFCDB7B}" destId="{A75BDA63-C59C-4E43-9A23-C19AB316C0ED}" srcOrd="1" destOrd="0" presId="urn:microsoft.com/office/officeart/2005/8/layout/radial1"/>
    <dgm:cxn modelId="{08F9CEA2-61AE-B545-9D70-3E88130DB263}" type="presOf" srcId="{35E08256-928E-E444-90C4-6E1ACDFCDB7B}" destId="{342B679C-EEA9-8743-8F66-CBD24231E08B}" srcOrd="0" destOrd="0" presId="urn:microsoft.com/office/officeart/2005/8/layout/radial1"/>
    <dgm:cxn modelId="{9C8C7BA5-7559-5D42-8CED-615B810AAE7E}" type="presOf" srcId="{8A68C033-D296-FA4F-A332-53D29426A248}" destId="{DD7AD4AF-5E61-4844-9E72-65A3DFB3A028}" srcOrd="0" destOrd="0" presId="urn:microsoft.com/office/officeart/2005/8/layout/radial1"/>
    <dgm:cxn modelId="{9294A8A7-4AE2-6F47-A0BE-AF68E4721BCC}" type="presOf" srcId="{FE4D159A-40E2-DC48-B971-1BAB9E99CA56}" destId="{DCAE1C76-FED3-A645-ACF0-222BF3918680}" srcOrd="0" destOrd="0" presId="urn:microsoft.com/office/officeart/2005/8/layout/radial1"/>
    <dgm:cxn modelId="{69F74BA9-BD72-214F-954E-D8194B4ABFC7}" type="presOf" srcId="{993A4EC8-1680-7047-8786-59278F53E7C4}" destId="{8D796E0F-AF52-A541-96D2-9B2AD807B612}" srcOrd="0" destOrd="0" presId="urn:microsoft.com/office/officeart/2005/8/layout/radial1"/>
    <dgm:cxn modelId="{98BE09AE-3A5E-114F-BEDD-7F588D46F6A0}" type="presOf" srcId="{B3BA2DD3-4C4B-8F43-9764-96202AB14C27}" destId="{14FD97C7-8D8F-4240-9867-4134A4C1F837}" srcOrd="0" destOrd="0" presId="urn:microsoft.com/office/officeart/2005/8/layout/radial1"/>
    <dgm:cxn modelId="{CB258EAF-A8E4-2141-802A-E86EFB46675E}" type="presOf" srcId="{3FE1A318-7DBC-EF4A-9940-C5798A2E09C6}" destId="{219DA57A-EC25-324D-B1F3-3372E5D08AE8}" srcOrd="0" destOrd="0" presId="urn:microsoft.com/office/officeart/2005/8/layout/radial1"/>
    <dgm:cxn modelId="{7D2935B0-98A9-AF4C-B17C-08426164B5D0}" type="presOf" srcId="{039B9476-26F2-8C40-95C4-AF8473E3B6E7}" destId="{7953DD4E-76EC-9D48-A03C-38BDC030B4AD}" srcOrd="1" destOrd="0" presId="urn:microsoft.com/office/officeart/2005/8/layout/radial1"/>
    <dgm:cxn modelId="{5F8E70B8-50A5-E841-80AA-8E48A888F424}" type="presOf" srcId="{A632217E-E5DC-D94D-811A-ECE3E5F2A374}" destId="{60EAC61F-D5AD-3A4E-98D7-7505AC3D5E57}" srcOrd="1" destOrd="0" presId="urn:microsoft.com/office/officeart/2005/8/layout/radial1"/>
    <dgm:cxn modelId="{690635C0-0524-BC41-9F70-323D602AEDFE}" type="presOf" srcId="{3FE1A318-7DBC-EF4A-9940-C5798A2E09C6}" destId="{B19F1DE0-7D87-474D-AFEF-B41E8E2727B8}" srcOrd="1" destOrd="0" presId="urn:microsoft.com/office/officeart/2005/8/layout/radial1"/>
    <dgm:cxn modelId="{28FF08C5-0692-A84B-84B2-D6F9E0A7FBD8}" type="presOf" srcId="{039B9476-26F2-8C40-95C4-AF8473E3B6E7}" destId="{25EAA9EA-9028-9046-A0B8-A9F5917C2796}" srcOrd="0" destOrd="0" presId="urn:microsoft.com/office/officeart/2005/8/layout/radial1"/>
    <dgm:cxn modelId="{5BF1FFC7-102A-AA4C-82FA-D61AC7C0D07F}" srcId="{8A68C033-D296-FA4F-A332-53D29426A248}" destId="{B3BA2DD3-4C4B-8F43-9764-96202AB14C27}" srcOrd="1" destOrd="0" parTransId="{A801A660-265F-B146-9D14-A989D06FD2CD}" sibTransId="{B112BC87-C487-E644-99C3-FF4A5E846263}"/>
    <dgm:cxn modelId="{8CDCEFC8-31A5-A149-BAF9-6DD7577EB0D3}" srcId="{8A68C033-D296-FA4F-A332-53D29426A248}" destId="{8796E0EB-21B8-E947-96C1-EAE20F44FB37}" srcOrd="0" destOrd="0" parTransId="{82398218-85FF-B44B-853B-5507DB8B6D01}" sibTransId="{FBBDC441-AEFD-1B49-9278-825DB41A1368}"/>
    <dgm:cxn modelId="{218337D4-6D36-6A4B-9327-2B27D97ECC47}" type="presOf" srcId="{82398218-85FF-B44B-853B-5507DB8B6D01}" destId="{36D337A9-A371-584A-A19A-FE8D8B389E0B}" srcOrd="1" destOrd="0" presId="urn:microsoft.com/office/officeart/2005/8/layout/radial1"/>
    <dgm:cxn modelId="{E06CBED6-69E1-5B43-812F-C4AFA2B4AFC1}" srcId="{993A4EC8-1680-7047-8786-59278F53E7C4}" destId="{8A68C033-D296-FA4F-A332-53D29426A248}" srcOrd="0" destOrd="0" parTransId="{BA21F385-4A09-6546-BD06-A8DF982F6C79}" sibTransId="{D58C3987-2E7E-2344-9845-2252ECD7A758}"/>
    <dgm:cxn modelId="{3767CCD8-E82C-8C44-B557-9A0E2F5C141F}" srcId="{8A68C033-D296-FA4F-A332-53D29426A248}" destId="{FE4D159A-40E2-DC48-B971-1BAB9E99CA56}" srcOrd="2" destOrd="0" parTransId="{A632217E-E5DC-D94D-811A-ECE3E5F2A374}" sibTransId="{A984A8A7-AC94-AE49-988B-191A4E6D19E5}"/>
    <dgm:cxn modelId="{49047ADC-A999-B840-94C8-958F170DE160}" srcId="{8A68C033-D296-FA4F-A332-53D29426A248}" destId="{663B95FF-05B1-F649-889D-FCE1AC0EFE7D}" srcOrd="3" destOrd="0" parTransId="{039B9476-26F2-8C40-95C4-AF8473E3B6E7}" sibTransId="{D0DA701E-352F-204D-96E1-EA0EF5AA7331}"/>
    <dgm:cxn modelId="{442BBFE5-7262-5B4A-8A5C-449DDCA39E51}" type="presOf" srcId="{C1DB1FA8-A0DD-6B44-A898-293A80430339}" destId="{1A2CA978-092F-CB4D-BED7-4A7CE86E9E0C}" srcOrd="0" destOrd="0" presId="urn:microsoft.com/office/officeart/2005/8/layout/radial1"/>
    <dgm:cxn modelId="{01140EEF-A060-FE43-AE80-BAC69DDF6018}" type="presOf" srcId="{2863F6E7-F242-8F4C-B5DE-D82FB9D8D099}" destId="{D6E97AEF-0767-2A46-9FAF-0D4D1184C194}" srcOrd="0" destOrd="0" presId="urn:microsoft.com/office/officeart/2005/8/layout/radial1"/>
    <dgm:cxn modelId="{A412B0F0-5CDE-DF44-ADE4-EA3B336A03A5}" type="presOf" srcId="{399D11CF-3036-2644-9190-9C965520C2F3}" destId="{6CFCAD4A-D55F-CC4F-AA00-6416D4C4C44B}" srcOrd="0" destOrd="0" presId="urn:microsoft.com/office/officeart/2005/8/layout/radial1"/>
    <dgm:cxn modelId="{42B206F2-2D7C-E545-9380-7A709A84B252}" srcId="{8A68C033-D296-FA4F-A332-53D29426A248}" destId="{C1DB1FA8-A0DD-6B44-A898-293A80430339}" srcOrd="6" destOrd="0" parTransId="{3FE1A318-7DBC-EF4A-9940-C5798A2E09C6}" sibTransId="{85F28F43-AEE7-E147-8E6B-BA20D36DE0AF}"/>
    <dgm:cxn modelId="{AF78F4FF-7179-FB4A-9F96-38AE6F50328D}" type="presOf" srcId="{8796E0EB-21B8-E947-96C1-EAE20F44FB37}" destId="{532770D0-7926-A245-9C1D-12A2F1AA016A}" srcOrd="0" destOrd="0" presId="urn:microsoft.com/office/officeart/2005/8/layout/radial1"/>
    <dgm:cxn modelId="{78ECBBCA-CA1A-7C47-A856-489D9832703B}" type="presParOf" srcId="{8D796E0F-AF52-A541-96D2-9B2AD807B612}" destId="{DD7AD4AF-5E61-4844-9E72-65A3DFB3A028}" srcOrd="0" destOrd="0" presId="urn:microsoft.com/office/officeart/2005/8/layout/radial1"/>
    <dgm:cxn modelId="{39F6A2F0-5F31-B148-9258-F29ED30D1B03}" type="presParOf" srcId="{8D796E0F-AF52-A541-96D2-9B2AD807B612}" destId="{89429BA4-C460-9E4E-8385-1A61783C3BD3}" srcOrd="1" destOrd="0" presId="urn:microsoft.com/office/officeart/2005/8/layout/radial1"/>
    <dgm:cxn modelId="{71E6D6F4-EC4E-7143-B248-3F0F38D65187}" type="presParOf" srcId="{89429BA4-C460-9E4E-8385-1A61783C3BD3}" destId="{36D337A9-A371-584A-A19A-FE8D8B389E0B}" srcOrd="0" destOrd="0" presId="urn:microsoft.com/office/officeart/2005/8/layout/radial1"/>
    <dgm:cxn modelId="{32C5D338-C65B-8D4A-8076-CD3B723F1CA2}" type="presParOf" srcId="{8D796E0F-AF52-A541-96D2-9B2AD807B612}" destId="{532770D0-7926-A245-9C1D-12A2F1AA016A}" srcOrd="2" destOrd="0" presId="urn:microsoft.com/office/officeart/2005/8/layout/radial1"/>
    <dgm:cxn modelId="{EBF75624-86B9-534C-87A3-C28B236512A0}" type="presParOf" srcId="{8D796E0F-AF52-A541-96D2-9B2AD807B612}" destId="{0C67FDCB-FF17-254B-A493-06149DC7CF24}" srcOrd="3" destOrd="0" presId="urn:microsoft.com/office/officeart/2005/8/layout/radial1"/>
    <dgm:cxn modelId="{4546E2A0-A806-6F41-9396-566497DE1256}" type="presParOf" srcId="{0C67FDCB-FF17-254B-A493-06149DC7CF24}" destId="{5A15C1E3-503F-7A40-9454-195D114FE244}" srcOrd="0" destOrd="0" presId="urn:microsoft.com/office/officeart/2005/8/layout/radial1"/>
    <dgm:cxn modelId="{955EFBE0-7CC1-4340-93A4-4F61982F1C9A}" type="presParOf" srcId="{8D796E0F-AF52-A541-96D2-9B2AD807B612}" destId="{14FD97C7-8D8F-4240-9867-4134A4C1F837}" srcOrd="4" destOrd="0" presId="urn:microsoft.com/office/officeart/2005/8/layout/radial1"/>
    <dgm:cxn modelId="{9D9D68B0-8518-9E41-98A1-ECBCAFB45974}" type="presParOf" srcId="{8D796E0F-AF52-A541-96D2-9B2AD807B612}" destId="{E6C949DF-4C72-BD44-ABD6-F9982B292532}" srcOrd="5" destOrd="0" presId="urn:microsoft.com/office/officeart/2005/8/layout/radial1"/>
    <dgm:cxn modelId="{29B1637E-31AA-694B-A05A-0BE4FB9DEE52}" type="presParOf" srcId="{E6C949DF-4C72-BD44-ABD6-F9982B292532}" destId="{60EAC61F-D5AD-3A4E-98D7-7505AC3D5E57}" srcOrd="0" destOrd="0" presId="urn:microsoft.com/office/officeart/2005/8/layout/radial1"/>
    <dgm:cxn modelId="{8E6E89DB-1E16-0142-A7AF-BFC67FC7F512}" type="presParOf" srcId="{8D796E0F-AF52-A541-96D2-9B2AD807B612}" destId="{DCAE1C76-FED3-A645-ACF0-222BF3918680}" srcOrd="6" destOrd="0" presId="urn:microsoft.com/office/officeart/2005/8/layout/radial1"/>
    <dgm:cxn modelId="{E52F2730-49DD-EA49-A475-D167065A3D58}" type="presParOf" srcId="{8D796E0F-AF52-A541-96D2-9B2AD807B612}" destId="{25EAA9EA-9028-9046-A0B8-A9F5917C2796}" srcOrd="7" destOrd="0" presId="urn:microsoft.com/office/officeart/2005/8/layout/radial1"/>
    <dgm:cxn modelId="{9598758C-7CFF-8E4B-9C03-E665ABE3FCE8}" type="presParOf" srcId="{25EAA9EA-9028-9046-A0B8-A9F5917C2796}" destId="{7953DD4E-76EC-9D48-A03C-38BDC030B4AD}" srcOrd="0" destOrd="0" presId="urn:microsoft.com/office/officeart/2005/8/layout/radial1"/>
    <dgm:cxn modelId="{5917D48D-BBAE-D147-B850-0609BAE96872}" type="presParOf" srcId="{8D796E0F-AF52-A541-96D2-9B2AD807B612}" destId="{E55D4F5F-C0E9-154C-8552-E661F6C6AEF0}" srcOrd="8" destOrd="0" presId="urn:microsoft.com/office/officeart/2005/8/layout/radial1"/>
    <dgm:cxn modelId="{81617326-C2BE-364F-8DAF-903675BC0C4F}" type="presParOf" srcId="{8D796E0F-AF52-A541-96D2-9B2AD807B612}" destId="{D6E97AEF-0767-2A46-9FAF-0D4D1184C194}" srcOrd="9" destOrd="0" presId="urn:microsoft.com/office/officeart/2005/8/layout/radial1"/>
    <dgm:cxn modelId="{995A140D-98BF-5E4B-ADCD-4F7FE71C1750}" type="presParOf" srcId="{D6E97AEF-0767-2A46-9FAF-0D4D1184C194}" destId="{957D5A88-10E7-8C4C-AF64-C40F92446857}" srcOrd="0" destOrd="0" presId="urn:microsoft.com/office/officeart/2005/8/layout/radial1"/>
    <dgm:cxn modelId="{45FEE373-D894-2245-84F5-7673B7DFFD06}" type="presParOf" srcId="{8D796E0F-AF52-A541-96D2-9B2AD807B612}" destId="{6CFCAD4A-D55F-CC4F-AA00-6416D4C4C44B}" srcOrd="10" destOrd="0" presId="urn:microsoft.com/office/officeart/2005/8/layout/radial1"/>
    <dgm:cxn modelId="{967A7FB0-283B-D943-8991-E51400B086DC}" type="presParOf" srcId="{8D796E0F-AF52-A541-96D2-9B2AD807B612}" destId="{342B679C-EEA9-8743-8F66-CBD24231E08B}" srcOrd="11" destOrd="0" presId="urn:microsoft.com/office/officeart/2005/8/layout/radial1"/>
    <dgm:cxn modelId="{BB627731-EB33-3748-A2A0-F7A31F0F644F}" type="presParOf" srcId="{342B679C-EEA9-8743-8F66-CBD24231E08B}" destId="{A75BDA63-C59C-4E43-9A23-C19AB316C0ED}" srcOrd="0" destOrd="0" presId="urn:microsoft.com/office/officeart/2005/8/layout/radial1"/>
    <dgm:cxn modelId="{0524237A-5433-2D4D-98AD-679BD9FDACAB}" type="presParOf" srcId="{8D796E0F-AF52-A541-96D2-9B2AD807B612}" destId="{F8DCC9BC-37C6-474C-B821-E09E5CE88AA3}" srcOrd="12" destOrd="0" presId="urn:microsoft.com/office/officeart/2005/8/layout/radial1"/>
    <dgm:cxn modelId="{75A84859-0A54-274B-B82A-126CFA4E240D}" type="presParOf" srcId="{8D796E0F-AF52-A541-96D2-9B2AD807B612}" destId="{219DA57A-EC25-324D-B1F3-3372E5D08AE8}" srcOrd="13" destOrd="0" presId="urn:microsoft.com/office/officeart/2005/8/layout/radial1"/>
    <dgm:cxn modelId="{500C6E97-9931-FC48-A301-EACF757088DF}" type="presParOf" srcId="{219DA57A-EC25-324D-B1F3-3372E5D08AE8}" destId="{B19F1DE0-7D87-474D-AFEF-B41E8E2727B8}" srcOrd="0" destOrd="0" presId="urn:microsoft.com/office/officeart/2005/8/layout/radial1"/>
    <dgm:cxn modelId="{B7A16D69-7610-7E49-B9DC-AC97B33ECB8F}" type="presParOf" srcId="{8D796E0F-AF52-A541-96D2-9B2AD807B612}" destId="{1A2CA978-092F-CB4D-BED7-4A7CE86E9E0C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AD4AF-5E61-4844-9E72-65A3DFB3A028}">
      <dsp:nvSpPr>
        <dsp:cNvPr id="0" name=""/>
        <dsp:cNvSpPr/>
      </dsp:nvSpPr>
      <dsp:spPr>
        <a:xfrm>
          <a:off x="4605839" y="2032565"/>
          <a:ext cx="1291444" cy="1291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Spring</a:t>
          </a:r>
        </a:p>
      </dsp:txBody>
      <dsp:txXfrm>
        <a:off x="4794967" y="2221693"/>
        <a:ext cx="913188" cy="913188"/>
      </dsp:txXfrm>
    </dsp:sp>
    <dsp:sp modelId="{89429BA4-C460-9E4E-8385-1A61783C3BD3}">
      <dsp:nvSpPr>
        <dsp:cNvPr id="0" name=""/>
        <dsp:cNvSpPr/>
      </dsp:nvSpPr>
      <dsp:spPr>
        <a:xfrm rot="17391376">
          <a:off x="5193084" y="1664213"/>
          <a:ext cx="841401" cy="22106"/>
        </a:xfrm>
        <a:custGeom>
          <a:avLst/>
          <a:gdLst/>
          <a:ahLst/>
          <a:cxnLst/>
          <a:rect l="0" t="0" r="0" b="0"/>
          <a:pathLst>
            <a:path>
              <a:moveTo>
                <a:pt x="0" y="11053"/>
              </a:moveTo>
              <a:lnTo>
                <a:pt x="841401" y="11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592750" y="1654231"/>
        <a:ext cx="42070" cy="42070"/>
      </dsp:txXfrm>
    </dsp:sp>
    <dsp:sp modelId="{532770D0-7926-A245-9C1D-12A2F1AA016A}">
      <dsp:nvSpPr>
        <dsp:cNvPr id="0" name=""/>
        <dsp:cNvSpPr/>
      </dsp:nvSpPr>
      <dsp:spPr>
        <a:xfrm>
          <a:off x="4786118" y="0"/>
          <a:ext cx="2398936" cy="1291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Usage of POJO’s</a:t>
          </a:r>
        </a:p>
      </dsp:txBody>
      <dsp:txXfrm>
        <a:off x="5137434" y="189128"/>
        <a:ext cx="1696304" cy="913188"/>
      </dsp:txXfrm>
    </dsp:sp>
    <dsp:sp modelId="{0C67FDCB-FF17-254B-A493-06149DC7CF24}">
      <dsp:nvSpPr>
        <dsp:cNvPr id="0" name=""/>
        <dsp:cNvSpPr/>
      </dsp:nvSpPr>
      <dsp:spPr>
        <a:xfrm rot="19750372">
          <a:off x="5640207" y="1734783"/>
          <a:ext cx="2347749" cy="22106"/>
        </a:xfrm>
        <a:custGeom>
          <a:avLst/>
          <a:gdLst/>
          <a:ahLst/>
          <a:cxnLst/>
          <a:rect l="0" t="0" r="0" b="0"/>
          <a:pathLst>
            <a:path>
              <a:moveTo>
                <a:pt x="0" y="11053"/>
              </a:moveTo>
              <a:lnTo>
                <a:pt x="2347749" y="11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6755388" y="1687142"/>
        <a:ext cx="117387" cy="117387"/>
      </dsp:txXfrm>
    </dsp:sp>
    <dsp:sp modelId="{14FD97C7-8D8F-4240-9867-4134A4C1F837}">
      <dsp:nvSpPr>
        <dsp:cNvPr id="0" name=""/>
        <dsp:cNvSpPr/>
      </dsp:nvSpPr>
      <dsp:spPr>
        <a:xfrm>
          <a:off x="7342928" y="0"/>
          <a:ext cx="2629252" cy="1291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Flexible in configurations</a:t>
          </a:r>
        </a:p>
      </dsp:txBody>
      <dsp:txXfrm>
        <a:off x="7727973" y="189128"/>
        <a:ext cx="1859162" cy="913188"/>
      </dsp:txXfrm>
    </dsp:sp>
    <dsp:sp modelId="{E6C949DF-4C72-BD44-ABD6-F9982B292532}">
      <dsp:nvSpPr>
        <dsp:cNvPr id="0" name=""/>
        <dsp:cNvSpPr/>
      </dsp:nvSpPr>
      <dsp:spPr>
        <a:xfrm rot="259354">
          <a:off x="5894123" y="2750990"/>
          <a:ext cx="931038" cy="22106"/>
        </a:xfrm>
        <a:custGeom>
          <a:avLst/>
          <a:gdLst/>
          <a:ahLst/>
          <a:cxnLst/>
          <a:rect l="0" t="0" r="0" b="0"/>
          <a:pathLst>
            <a:path>
              <a:moveTo>
                <a:pt x="0" y="11053"/>
              </a:moveTo>
              <a:lnTo>
                <a:pt x="931038" y="11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336366" y="2738767"/>
        <a:ext cx="46551" cy="46551"/>
      </dsp:txXfrm>
    </dsp:sp>
    <dsp:sp modelId="{DCAE1C76-FED3-A645-ACF0-222BF3918680}">
      <dsp:nvSpPr>
        <dsp:cNvPr id="0" name=""/>
        <dsp:cNvSpPr/>
      </dsp:nvSpPr>
      <dsp:spPr>
        <a:xfrm>
          <a:off x="6806125" y="2266948"/>
          <a:ext cx="2723011" cy="12635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Modules bases</a:t>
          </a:r>
        </a:p>
      </dsp:txBody>
      <dsp:txXfrm>
        <a:off x="7204901" y="2451985"/>
        <a:ext cx="1925459" cy="893436"/>
      </dsp:txXfrm>
    </dsp:sp>
    <dsp:sp modelId="{25EAA9EA-9028-9046-A0B8-A9F5917C2796}">
      <dsp:nvSpPr>
        <dsp:cNvPr id="0" name=""/>
        <dsp:cNvSpPr/>
      </dsp:nvSpPr>
      <dsp:spPr>
        <a:xfrm rot="2159347">
          <a:off x="5607774" y="3558542"/>
          <a:ext cx="1742114" cy="22106"/>
        </a:xfrm>
        <a:custGeom>
          <a:avLst/>
          <a:gdLst/>
          <a:ahLst/>
          <a:cxnLst/>
          <a:rect l="0" t="0" r="0" b="0"/>
          <a:pathLst>
            <a:path>
              <a:moveTo>
                <a:pt x="0" y="11053"/>
              </a:moveTo>
              <a:lnTo>
                <a:pt x="1742114" y="11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" kern="1200"/>
        </a:p>
      </dsp:txBody>
      <dsp:txXfrm>
        <a:off x="6435279" y="3526042"/>
        <a:ext cx="87105" cy="87105"/>
      </dsp:txXfrm>
    </dsp:sp>
    <dsp:sp modelId="{E55D4F5F-C0E9-154C-8552-E661F6C6AEF0}">
      <dsp:nvSpPr>
        <dsp:cNvPr id="0" name=""/>
        <dsp:cNvSpPr/>
      </dsp:nvSpPr>
      <dsp:spPr>
        <a:xfrm>
          <a:off x="6476900" y="4026184"/>
          <a:ext cx="2618287" cy="9855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Aspects</a:t>
          </a:r>
        </a:p>
      </dsp:txBody>
      <dsp:txXfrm>
        <a:off x="6860339" y="4170515"/>
        <a:ext cx="1851409" cy="696891"/>
      </dsp:txXfrm>
    </dsp:sp>
    <dsp:sp modelId="{D6E97AEF-0767-2A46-9FAF-0D4D1184C194}">
      <dsp:nvSpPr>
        <dsp:cNvPr id="0" name=""/>
        <dsp:cNvSpPr/>
      </dsp:nvSpPr>
      <dsp:spPr>
        <a:xfrm rot="6942857">
          <a:off x="4370757" y="3626415"/>
          <a:ext cx="837775" cy="22106"/>
        </a:xfrm>
        <a:custGeom>
          <a:avLst/>
          <a:gdLst/>
          <a:ahLst/>
          <a:cxnLst/>
          <a:rect l="0" t="0" r="0" b="0"/>
          <a:pathLst>
            <a:path>
              <a:moveTo>
                <a:pt x="0" y="11053"/>
              </a:moveTo>
              <a:lnTo>
                <a:pt x="837775" y="11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768701" y="3616523"/>
        <a:ext cx="41888" cy="41888"/>
      </dsp:txXfrm>
    </dsp:sp>
    <dsp:sp modelId="{6CFCAD4A-D55F-CC4F-AA00-6416D4C4C44B}">
      <dsp:nvSpPr>
        <dsp:cNvPr id="0" name=""/>
        <dsp:cNvSpPr/>
      </dsp:nvSpPr>
      <dsp:spPr>
        <a:xfrm>
          <a:off x="3422802" y="4006481"/>
          <a:ext cx="1976052" cy="8352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Testable</a:t>
          </a:r>
        </a:p>
      </dsp:txBody>
      <dsp:txXfrm>
        <a:off x="3712188" y="4128796"/>
        <a:ext cx="1397280" cy="590586"/>
      </dsp:txXfrm>
    </dsp:sp>
    <dsp:sp modelId="{342B679C-EEA9-8743-8F66-CBD24231E08B}">
      <dsp:nvSpPr>
        <dsp:cNvPr id="0" name=""/>
        <dsp:cNvSpPr/>
      </dsp:nvSpPr>
      <dsp:spPr>
        <a:xfrm rot="10085719">
          <a:off x="2856534" y="2984273"/>
          <a:ext cx="1782360" cy="22106"/>
        </a:xfrm>
        <a:custGeom>
          <a:avLst/>
          <a:gdLst/>
          <a:ahLst/>
          <a:cxnLst/>
          <a:rect l="0" t="0" r="0" b="0"/>
          <a:pathLst>
            <a:path>
              <a:moveTo>
                <a:pt x="0" y="11053"/>
              </a:moveTo>
              <a:lnTo>
                <a:pt x="1782360" y="11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" kern="1200"/>
        </a:p>
      </dsp:txBody>
      <dsp:txXfrm rot="10800000">
        <a:off x="3703156" y="2950767"/>
        <a:ext cx="89118" cy="89118"/>
      </dsp:txXfrm>
    </dsp:sp>
    <dsp:sp modelId="{F8DCC9BC-37C6-474C-B821-E09E5CE88AA3}">
      <dsp:nvSpPr>
        <dsp:cNvPr id="0" name=""/>
        <dsp:cNvSpPr/>
      </dsp:nvSpPr>
      <dsp:spPr>
        <a:xfrm>
          <a:off x="315853" y="2855490"/>
          <a:ext cx="2698060" cy="11578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Inversion of Control</a:t>
          </a:r>
        </a:p>
      </dsp:txBody>
      <dsp:txXfrm>
        <a:off x="710975" y="3025056"/>
        <a:ext cx="1907816" cy="818738"/>
      </dsp:txXfrm>
    </dsp:sp>
    <dsp:sp modelId="{219DA57A-EC25-324D-B1F3-3372E5D08AE8}">
      <dsp:nvSpPr>
        <dsp:cNvPr id="0" name=""/>
        <dsp:cNvSpPr/>
      </dsp:nvSpPr>
      <dsp:spPr>
        <a:xfrm rot="12694104">
          <a:off x="3682624" y="2041208"/>
          <a:ext cx="1100176" cy="22106"/>
        </a:xfrm>
        <a:custGeom>
          <a:avLst/>
          <a:gdLst/>
          <a:ahLst/>
          <a:cxnLst/>
          <a:rect l="0" t="0" r="0" b="0"/>
          <a:pathLst>
            <a:path>
              <a:moveTo>
                <a:pt x="0" y="11053"/>
              </a:moveTo>
              <a:lnTo>
                <a:pt x="1100176" y="110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05208" y="2024757"/>
        <a:ext cx="55008" cy="55008"/>
      </dsp:txXfrm>
    </dsp:sp>
    <dsp:sp modelId="{1A2CA978-092F-CB4D-BED7-4A7CE86E9E0C}">
      <dsp:nvSpPr>
        <dsp:cNvPr id="0" name=""/>
        <dsp:cNvSpPr/>
      </dsp:nvSpPr>
      <dsp:spPr>
        <a:xfrm>
          <a:off x="1857478" y="1050213"/>
          <a:ext cx="2704388" cy="7468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Transparency</a:t>
          </a:r>
        </a:p>
      </dsp:txBody>
      <dsp:txXfrm>
        <a:off x="2253526" y="1159593"/>
        <a:ext cx="1912292" cy="528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4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57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spring.io/spring-framework/docs/3.0.x/spring-framework-reference/html/overview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B1B8-9ABD-854E-956D-0590271EC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Core spring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782A-92F2-3A4B-AAB6-718DEA8EC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Module 14</a:t>
            </a:r>
          </a:p>
        </p:txBody>
      </p:sp>
    </p:spTree>
    <p:extLst>
      <p:ext uri="{BB962C8B-B14F-4D97-AF65-F5344CB8AC3E}">
        <p14:creationId xmlns:p14="http://schemas.microsoft.com/office/powerpoint/2010/main" val="403144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A17ED-5D1A-EB4A-9C09-3113DF2D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Container, Web layer and Application Context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4AAC6-8011-964D-992D-1C0A0A7B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 err="1"/>
              <a:t>org.springframework.context.ApplicationContext</a:t>
            </a:r>
            <a:endParaRPr lang="en-GB" sz="2600" dirty="0"/>
          </a:p>
          <a:p>
            <a:endParaRPr lang="en-GB" sz="2600" dirty="0"/>
          </a:p>
          <a:p>
            <a:pPr lvl="1"/>
            <a:r>
              <a:rPr lang="en-GB" sz="2400" dirty="0"/>
              <a:t>Is an interface represents the IoC Container</a:t>
            </a:r>
          </a:p>
          <a:p>
            <a:pPr lvl="1"/>
            <a:endParaRPr lang="en-GB" sz="2400" dirty="0"/>
          </a:p>
          <a:p>
            <a:pPr lvl="1"/>
            <a:r>
              <a:rPr lang="en-GB" sz="2400" dirty="0"/>
              <a:t>Instantiates, configure and wired the instances (beans) insight the container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Configured via XML files or Java annotations</a:t>
            </a:r>
          </a:p>
        </p:txBody>
      </p:sp>
    </p:spTree>
    <p:extLst>
      <p:ext uri="{BB962C8B-B14F-4D97-AF65-F5344CB8AC3E}">
        <p14:creationId xmlns:p14="http://schemas.microsoft.com/office/powerpoint/2010/main" val="194784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E1C2-62F9-934F-A5B9-48425450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First Spring project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BC4FC-BFAA-6846-85B9-3D626BBAE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46036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961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66736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AA62-6F6D-D04A-BCA1-167D011D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128A-41D3-234C-AFE4-B9EEADD04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fontAlgn="base"/>
            <a:r>
              <a:rPr lang="en-US" dirty="0"/>
              <a:t>Spring overview</a:t>
            </a:r>
          </a:p>
          <a:p>
            <a:pPr fontAlgn="base"/>
            <a:r>
              <a:rPr lang="en-US" dirty="0"/>
              <a:t>Spring main features &amp; Spring architecture</a:t>
            </a:r>
          </a:p>
          <a:p>
            <a:pPr fontAlgn="base"/>
            <a:r>
              <a:rPr lang="en-US" dirty="0"/>
              <a:t>IoC &amp; Dependency Injection</a:t>
            </a:r>
          </a:p>
          <a:p>
            <a:pPr fontAlgn="base"/>
            <a:r>
              <a:rPr lang="en-US" dirty="0"/>
              <a:t>Core Container, Web layer and Application Context </a:t>
            </a:r>
          </a:p>
          <a:p>
            <a:pPr fontAlgn="base"/>
            <a:r>
              <a:rPr lang="en-US" dirty="0"/>
              <a:t>My First Spring project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1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5E71-D6FC-074C-9E72-CB612AEF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E0893-5537-2C48-A214-D12B19437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application framework on the top of java</a:t>
            </a:r>
          </a:p>
          <a:p>
            <a:endParaRPr lang="en-US" dirty="0"/>
          </a:p>
          <a:p>
            <a:r>
              <a:rPr lang="en-US" dirty="0"/>
              <a:t>Ready to use software for budling enterprise applications</a:t>
            </a:r>
          </a:p>
          <a:p>
            <a:endParaRPr lang="en-US" dirty="0"/>
          </a:p>
          <a:p>
            <a:r>
              <a:rPr lang="en-US" dirty="0"/>
              <a:t>Opensource software </a:t>
            </a:r>
          </a:p>
          <a:p>
            <a:endParaRPr lang="en-US" dirty="0"/>
          </a:p>
          <a:p>
            <a:r>
              <a:rPr lang="en-US" dirty="0"/>
              <a:t>Enables budling applications using POJO’s and java classes avoiding the complexity of too much extra configurations </a:t>
            </a:r>
          </a:p>
        </p:txBody>
      </p:sp>
    </p:spTree>
    <p:extLst>
      <p:ext uri="{BB962C8B-B14F-4D97-AF65-F5344CB8AC3E}">
        <p14:creationId xmlns:p14="http://schemas.microsoft.com/office/powerpoint/2010/main" val="406114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436A-8E3A-9541-9C62-210228F0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Spring main features &amp; Spring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F19988-5B47-B04A-ABEE-821AC6F407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2769500"/>
              </p:ext>
            </p:extLst>
          </p:nvPr>
        </p:nvGraphicFramePr>
        <p:xfrm>
          <a:off x="838200" y="1162050"/>
          <a:ext cx="10515600" cy="5011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2D436B-0626-EE4D-9BA7-FB8043B95C94}"/>
              </a:ext>
            </a:extLst>
          </p:cNvPr>
          <p:cNvSpPr txBox="1"/>
          <p:nvPr/>
        </p:nvSpPr>
        <p:spPr>
          <a:xfrm>
            <a:off x="838200" y="1162050"/>
            <a:ext cx="1261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91279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F8A0-F5E4-9F44-B979-1427C009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main features &amp; Spring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0138-B500-EB45-8AAF-7E153FA30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15A08-7949-9642-9A06-43EE87345B44}"/>
              </a:ext>
            </a:extLst>
          </p:cNvPr>
          <p:cNvSpPr txBox="1"/>
          <p:nvPr/>
        </p:nvSpPr>
        <p:spPr>
          <a:xfrm>
            <a:off x="1022888" y="5988428"/>
            <a:ext cx="1039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Source: https://docs.spring.io/spring-framework/docs/3.0.x/spring-framework-reference/html/overview.html</a:t>
            </a:r>
            <a:r>
              <a:rPr lang="en-US" dirty="0"/>
              <a:t>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7F4C112-13B5-C54B-9109-003AF6646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153" y="547619"/>
            <a:ext cx="7811145" cy="55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7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62B3-64A5-4A40-8DAE-B0B84952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IoC &amp;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6CCC3-B990-5842-B313-4B2C85AF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Inversion of Control</a:t>
            </a:r>
          </a:p>
          <a:p>
            <a:pPr lvl="1"/>
            <a:r>
              <a:rPr lang="en-US" dirty="0"/>
              <a:t>Principle where the control flow of the program in inverted</a:t>
            </a:r>
          </a:p>
          <a:p>
            <a:pPr lvl="1"/>
            <a:r>
              <a:rPr lang="en-US" dirty="0"/>
              <a:t>E.g. a library or a framework (like Spring IoC container) takes care about to pass implementations to the classes using them </a:t>
            </a:r>
          </a:p>
          <a:p>
            <a:pPr lvl="1"/>
            <a:r>
              <a:rPr lang="en-US" dirty="0"/>
              <a:t>Create instances of dependencies first and later instance of the class using these dependencies </a:t>
            </a:r>
          </a:p>
          <a:p>
            <a:pPr lvl="1"/>
            <a:r>
              <a:rPr lang="en-US" dirty="0"/>
              <a:t>Inversion of the way of how the instances of dependencies are being injected into the class using them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Dependency Injection </a:t>
            </a:r>
          </a:p>
          <a:p>
            <a:pPr lvl="1"/>
            <a:r>
              <a:rPr lang="en-US" dirty="0"/>
              <a:t>Concrete implementation (pattern) of IoC</a:t>
            </a:r>
          </a:p>
          <a:p>
            <a:pPr lvl="1"/>
            <a:r>
              <a:rPr lang="en-US" dirty="0"/>
              <a:t>Injecting objects (dependencies) into the classes required them via constructors or setters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9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E405-0D82-AC4C-89ED-3F6AE42F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IoC &amp; 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FE7A-75A7-7849-B97C-4648E2059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Yes IoC</a:t>
            </a:r>
          </a:p>
        </p:txBody>
      </p:sp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CC15B674-9D8B-754E-B183-72A975766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23" y="698501"/>
            <a:ext cx="7072716" cy="2708185"/>
          </a:xfrm>
          <a:prstGeom prst="rect">
            <a:avLst/>
          </a:prstGeom>
        </p:spPr>
      </p:pic>
      <p:pic>
        <p:nvPicPr>
          <p:cNvPr id="7" name="Picture 6" descr="Graphical user interface, application, chat or text message, website&#10;&#10;Description automatically generated">
            <a:extLst>
              <a:ext uri="{FF2B5EF4-FFF2-40B4-BE49-F238E27FC236}">
                <a16:creationId xmlns:a16="http://schemas.microsoft.com/office/drawing/2014/main" id="{915C8E36-F370-EB46-84F0-569E438C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23" y="3611303"/>
            <a:ext cx="8790014" cy="27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4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A13B-0EE8-B943-8733-0115A4E1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Core Container, Web layer and Application Context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A638-8B7C-0948-B338-15735ED18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457"/>
            <a:ext cx="10515600" cy="5472541"/>
          </a:xfrm>
        </p:spPr>
        <p:txBody>
          <a:bodyPr>
            <a:normAutofit/>
          </a:bodyPr>
          <a:lstStyle/>
          <a:p>
            <a:r>
              <a:rPr lang="en-US" dirty="0"/>
              <a:t>IoC core container </a:t>
            </a:r>
          </a:p>
          <a:p>
            <a:pPr lvl="1"/>
            <a:r>
              <a:rPr lang="en-US" sz="2200" dirty="0"/>
              <a:t>The core in spring framework 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200" dirty="0"/>
              <a:t>Core functions </a:t>
            </a:r>
          </a:p>
          <a:p>
            <a:pPr lvl="2"/>
            <a:r>
              <a:rPr lang="en-US" sz="2200" dirty="0"/>
              <a:t>Creates instances</a:t>
            </a:r>
          </a:p>
          <a:p>
            <a:pPr lvl="2"/>
            <a:r>
              <a:rPr lang="en-US" sz="2200" dirty="0"/>
              <a:t>injecting (wired) them into the depended instances </a:t>
            </a:r>
          </a:p>
          <a:p>
            <a:pPr lvl="2"/>
            <a:r>
              <a:rPr lang="en-US" sz="2200" dirty="0"/>
              <a:t>manage their lifecycle </a:t>
            </a:r>
          </a:p>
          <a:p>
            <a:pPr lvl="1"/>
            <a:endParaRPr lang="en-US" sz="2400" dirty="0"/>
          </a:p>
          <a:p>
            <a:pPr lvl="1"/>
            <a:r>
              <a:rPr lang="en-US" sz="2200" dirty="0"/>
              <a:t>Types of containers </a:t>
            </a:r>
          </a:p>
          <a:p>
            <a:pPr lvl="2"/>
            <a:r>
              <a:rPr lang="en-US" sz="2200" b="1" dirty="0" err="1"/>
              <a:t>BeanFactory</a:t>
            </a:r>
            <a:r>
              <a:rPr lang="en-US" sz="2200" dirty="0"/>
              <a:t> – provides the core of DI and support for beans (instances) lifecycle management</a:t>
            </a:r>
          </a:p>
          <a:p>
            <a:pPr lvl="2"/>
            <a:r>
              <a:rPr lang="en-US" sz="2200" b="1" dirty="0" err="1"/>
              <a:t>ApplicationContext</a:t>
            </a:r>
            <a:r>
              <a:rPr lang="en-US" sz="2200" dirty="0"/>
              <a:t> – extended version of </a:t>
            </a:r>
            <a:r>
              <a:rPr lang="en-US" sz="2200" dirty="0" err="1"/>
              <a:t>BeanFactory</a:t>
            </a:r>
            <a:r>
              <a:rPr lang="en-US" sz="2200" dirty="0"/>
              <a:t>, allows enterprise beans management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1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E8EF-8517-BC4A-843B-F52264F9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Container, Web layer and Application Context 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5789CB3-C842-9F4A-B3C3-CB2BEA7E0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56" y="1248385"/>
            <a:ext cx="7003834" cy="5057473"/>
          </a:xfrm>
        </p:spPr>
      </p:pic>
    </p:spTree>
    <p:extLst>
      <p:ext uri="{BB962C8B-B14F-4D97-AF65-F5344CB8AC3E}">
        <p14:creationId xmlns:p14="http://schemas.microsoft.com/office/powerpoint/2010/main" val="2527434387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8526</TotalTime>
  <Words>358</Words>
  <Application>Microsoft Macintosh PowerPoint</Application>
  <PresentationFormat>Widescreen</PresentationFormat>
  <Paragraphs>77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Bg_NewHoriozons_Template</vt:lpstr>
      <vt:lpstr>Core spring</vt:lpstr>
      <vt:lpstr>Content</vt:lpstr>
      <vt:lpstr>Spring overview</vt:lpstr>
      <vt:lpstr>Spring main features &amp; Spring architecture</vt:lpstr>
      <vt:lpstr>Spring main features &amp; Spring architecture</vt:lpstr>
      <vt:lpstr>IoC &amp; Dependency Injection</vt:lpstr>
      <vt:lpstr>IoC &amp; Dependency Injection</vt:lpstr>
      <vt:lpstr>Core Container, Web layer and Application Context </vt:lpstr>
      <vt:lpstr>Core Container, Web layer and Application Context </vt:lpstr>
      <vt:lpstr>Core Container, Web layer and Application Context </vt:lpstr>
      <vt:lpstr>My First Spring project 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50</cp:revision>
  <dcterms:created xsi:type="dcterms:W3CDTF">2018-02-13T14:06:57Z</dcterms:created>
  <dcterms:modified xsi:type="dcterms:W3CDTF">2022-01-03T13:51:28Z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